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44" r:id="rId1"/>
  </p:sldMasterIdLst>
  <p:notesMasterIdLst>
    <p:notesMasterId r:id="rId21"/>
  </p:notesMasterIdLst>
  <p:sldIdLst>
    <p:sldId id="1507" r:id="rId2"/>
    <p:sldId id="1508" r:id="rId3"/>
    <p:sldId id="1715" r:id="rId4"/>
    <p:sldId id="1675" r:id="rId5"/>
    <p:sldId id="1733" r:id="rId6"/>
    <p:sldId id="1713" r:id="rId7"/>
    <p:sldId id="1721" r:id="rId8"/>
    <p:sldId id="1734" r:id="rId9"/>
    <p:sldId id="1735" r:id="rId10"/>
    <p:sldId id="1722" r:id="rId11"/>
    <p:sldId id="1736" r:id="rId12"/>
    <p:sldId id="1737" r:id="rId13"/>
    <p:sldId id="1738" r:id="rId14"/>
    <p:sldId id="1739" r:id="rId15"/>
    <p:sldId id="1723" r:id="rId16"/>
    <p:sldId id="1637" r:id="rId17"/>
    <p:sldId id="1740" r:id="rId18"/>
    <p:sldId id="1741" r:id="rId19"/>
    <p:sldId id="170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404"/>
    <a:srgbClr val="192610"/>
    <a:srgbClr val="000000"/>
    <a:srgbClr val="700000"/>
    <a:srgbClr val="020202"/>
    <a:srgbClr val="004620"/>
    <a:srgbClr val="460000"/>
    <a:srgbClr val="240F33"/>
    <a:srgbClr val="000408"/>
    <a:srgbClr val="04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2" autoAdjust="0"/>
    <p:restoredTop sz="83418" autoAdjust="0"/>
  </p:normalViewPr>
  <p:slideViewPr>
    <p:cSldViewPr snapToGrid="0">
      <p:cViewPr varScale="1">
        <p:scale>
          <a:sx n="102" d="100"/>
          <a:sy n="102" d="100"/>
        </p:scale>
        <p:origin x="120" y="294"/>
      </p:cViewPr>
      <p:guideLst/>
    </p:cSldViewPr>
  </p:slideViewPr>
  <p:outlineViewPr>
    <p:cViewPr>
      <p:scale>
        <a:sx n="33" d="100"/>
        <a:sy n="33" d="100"/>
      </p:scale>
      <p:origin x="0" y="-769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DD806-3644-47FD-8493-81C1DD031CAB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71D24B-FC86-47AA-B772-7DE07F4E7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739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D6E8B-C974-4436-B294-C7BC11C06BE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84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10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48524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11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0700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12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736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13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28524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14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0738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15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9370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B43FE-3AC0-40D7-A786-088B6D11CEBB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879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71D24B-FC86-47AA-B772-7DE07F4E75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3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4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Traditionally – this was the day that the law was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given at Sinai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3463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5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Traditionally – this was the day that the law was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given at Sinai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8390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6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 1:8 "But you shall receive power when the Holy Spirit has come upon you; and you shall be witnesses to Me in Jerusalem, and in all Judea and Samaria, and to the end of the earth."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4514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7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192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8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3175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wrap="none" lIns="90000" tIns="46800" rIns="90000" bIns="46800" anchor="b" anchorCtr="0">
            <a:noAutofit/>
          </a:bodyPr>
          <a:lstStyle/>
          <a:p>
            <a:fld id="{0D7B5987-63D3-440D-89F5-C4BC728D11D7}" type="slidenum">
              <a:rPr>
                <a:solidFill>
                  <a:prstClr val="black"/>
                </a:solidFill>
              </a:rPr>
              <a:pPr/>
              <a:t>9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025159"/>
          </a:xfrm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shall we do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Asked by the people to John three times in Luke 3:10-14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0660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9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8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5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4869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6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5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5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84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9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0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5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1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2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3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2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7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BE857BA-C9F0-4E0A-A4C7-D125AC007814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FFDF415-1D02-4917-9DF2-E283782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093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745" r:id="rId1"/>
    <p:sldLayoutId id="2147484746" r:id="rId2"/>
    <p:sldLayoutId id="2147484747" r:id="rId3"/>
    <p:sldLayoutId id="2147484748" r:id="rId4"/>
    <p:sldLayoutId id="2147484749" r:id="rId5"/>
    <p:sldLayoutId id="2147484750" r:id="rId6"/>
    <p:sldLayoutId id="2147484751" r:id="rId7"/>
    <p:sldLayoutId id="2147484752" r:id="rId8"/>
    <p:sldLayoutId id="2147484753" r:id="rId9"/>
    <p:sldLayoutId id="2147484754" r:id="rId10"/>
    <p:sldLayoutId id="2147484755" r:id="rId11"/>
    <p:sldLayoutId id="2147484756" r:id="rId12"/>
    <p:sldLayoutId id="2147484757" r:id="rId13"/>
    <p:sldLayoutId id="2147484758" r:id="rId14"/>
    <p:sldLayoutId id="2147484759" r:id="rId15"/>
    <p:sldLayoutId id="2147484760" r:id="rId16"/>
    <p:sldLayoutId id="2147484761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Documents and Settings\HP_Administrator\Local Settings\Temporary Internet Files\Content.IE5\SAK2UTP7\00435886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28800"/>
          </a:xfrm>
        </p:spPr>
        <p:txBody>
          <a:bodyPr>
            <a:noAutofit/>
          </a:bodyPr>
          <a:lstStyle/>
          <a:p>
            <a:pPr algn="ctr"/>
            <a:r>
              <a:rPr lang="en-US" sz="13200" dirty="0">
                <a:solidFill>
                  <a:srgbClr val="FFFF00"/>
                </a:solidFill>
                <a:effectLst>
                  <a:glow rad="101600">
                    <a:srgbClr val="040404"/>
                  </a:glow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Bell MT" pitchFamily="18" charset="0"/>
              </a:rPr>
              <a:t>Welcome!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04800" y="1905000"/>
            <a:ext cx="9753600" cy="3962400"/>
          </a:xfrm>
          <a:solidFill>
            <a:schemeClr val="bg2">
              <a:alpha val="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>
                <a:effectLst>
                  <a:glow rad="228600">
                    <a:srgbClr val="03080D"/>
                  </a:glow>
                </a:effectLst>
              </a:rPr>
              <a:t>Sunday</a:t>
            </a:r>
          </a:p>
          <a:p>
            <a:pPr lvl="1">
              <a:buNone/>
            </a:pPr>
            <a:r>
              <a:rPr lang="en-US" sz="4000" dirty="0">
                <a:effectLst>
                  <a:glow rad="228600">
                    <a:srgbClr val="03080D"/>
                  </a:glow>
                </a:effectLst>
              </a:rPr>
              <a:t>Worship 		  		</a:t>
            </a:r>
            <a:r>
              <a:rPr lang="en-US" sz="4000" dirty="0" smtClean="0">
                <a:effectLst>
                  <a:glow rad="228600">
                    <a:srgbClr val="03080D"/>
                  </a:glow>
                </a:effectLst>
              </a:rPr>
              <a:t>	9:30 </a:t>
            </a:r>
            <a:r>
              <a:rPr lang="en-US" sz="4000" dirty="0">
                <a:effectLst>
                  <a:glow rad="228600">
                    <a:srgbClr val="03080D"/>
                  </a:glow>
                </a:effectLst>
              </a:rPr>
              <a:t>AM</a:t>
            </a:r>
          </a:p>
          <a:p>
            <a:pPr marL="0" indent="0">
              <a:buNone/>
            </a:pPr>
            <a:r>
              <a:rPr lang="en-US" sz="4000" b="1" dirty="0">
                <a:effectLst>
                  <a:glow rad="228600">
                    <a:srgbClr val="03080D"/>
                  </a:glow>
                </a:effectLst>
              </a:rPr>
              <a:t>Sunday</a:t>
            </a:r>
          </a:p>
          <a:p>
            <a:pPr lvl="1">
              <a:buNone/>
            </a:pPr>
            <a:r>
              <a:rPr lang="en-US" sz="4000" dirty="0">
                <a:effectLst>
                  <a:glow rad="228600">
                    <a:srgbClr val="03080D"/>
                  </a:glow>
                </a:effectLst>
              </a:rPr>
              <a:t>Bible Class (Livestream) 	 </a:t>
            </a:r>
            <a:r>
              <a:rPr lang="en-US" sz="4000" dirty="0" smtClean="0">
                <a:effectLst>
                  <a:glow rad="228600">
                    <a:srgbClr val="03080D"/>
                  </a:glow>
                </a:effectLst>
              </a:rPr>
              <a:t>	5:00 </a:t>
            </a:r>
            <a:r>
              <a:rPr lang="en-US" sz="4000" dirty="0">
                <a:effectLst>
                  <a:glow rad="228600">
                    <a:srgbClr val="03080D"/>
                  </a:glow>
                </a:effectLst>
              </a:rPr>
              <a:t>PM</a:t>
            </a:r>
          </a:p>
          <a:p>
            <a:pPr marL="0" indent="0">
              <a:buNone/>
            </a:pPr>
            <a:r>
              <a:rPr lang="en-US" sz="4000" b="1" dirty="0">
                <a:effectLst>
                  <a:glow rad="228600">
                    <a:srgbClr val="03080D"/>
                  </a:glow>
                </a:effectLst>
              </a:rPr>
              <a:t>Wednesday</a:t>
            </a:r>
          </a:p>
          <a:p>
            <a:pPr marL="487668" lvl="1" indent="0">
              <a:buNone/>
            </a:pPr>
            <a:r>
              <a:rPr lang="en-US" sz="4000" dirty="0">
                <a:effectLst>
                  <a:glow rad="228600">
                    <a:srgbClr val="03080D"/>
                  </a:glow>
                </a:effectLst>
              </a:rPr>
              <a:t>Bible Class </a:t>
            </a:r>
            <a:r>
              <a:rPr lang="en-US" sz="4000" dirty="0" smtClean="0">
                <a:effectLst>
                  <a:glow rad="228600">
                    <a:srgbClr val="03080D"/>
                  </a:glow>
                </a:effectLst>
              </a:rPr>
              <a:t>		</a:t>
            </a:r>
            <a:r>
              <a:rPr lang="en-US" sz="4000" dirty="0">
                <a:effectLst>
                  <a:glow rad="228600">
                    <a:srgbClr val="03080D"/>
                  </a:glow>
                </a:effectLst>
              </a:rPr>
              <a:t>	 </a:t>
            </a:r>
            <a:r>
              <a:rPr lang="en-US" sz="4000" dirty="0" smtClean="0">
                <a:effectLst>
                  <a:glow rad="228600">
                    <a:srgbClr val="03080D"/>
                  </a:glow>
                </a:effectLst>
              </a:rPr>
              <a:t>	7:00  </a:t>
            </a:r>
            <a:r>
              <a:rPr lang="en-US" sz="4000" dirty="0">
                <a:effectLst>
                  <a:glow rad="228600">
                    <a:srgbClr val="03080D"/>
                  </a:glow>
                </a:effectLst>
              </a:rPr>
              <a:t>PM</a:t>
            </a: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585409" y="5867400"/>
            <a:ext cx="10972800" cy="685800"/>
          </a:xfrm>
          <a:prstGeom prst="rect">
            <a:avLst/>
          </a:prstGeom>
        </p:spPr>
        <p:txBody>
          <a:bodyPr vert="horz" lIns="0" tIns="60960" rIns="0" bIns="0" anchor="b">
            <a:normAutofit fontScale="97500"/>
          </a:bodyPr>
          <a:lstStyle/>
          <a:p>
            <a:pPr algn="ctr" defTabSz="1219170">
              <a:spcBef>
                <a:spcPct val="0"/>
              </a:spcBef>
              <a:defRPr/>
            </a:pPr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www.SunsetchurchofChrist.net</a:t>
            </a:r>
          </a:p>
        </p:txBody>
      </p:sp>
    </p:spTree>
    <p:extLst>
      <p:ext uri="{BB962C8B-B14F-4D97-AF65-F5344CB8AC3E}">
        <p14:creationId xmlns:p14="http://schemas.microsoft.com/office/powerpoint/2010/main" val="15387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174566"/>
            <a:ext cx="12191999" cy="1311128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Apostle’s Teaching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2880" y="1709194"/>
            <a:ext cx="11582400" cy="5327710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1. Repent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2. Be baptized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 In the name of Jesus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 For the remission of your sins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685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174566"/>
            <a:ext cx="12191999" cy="1311128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Apostle’s Teaching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2880" y="1709194"/>
            <a:ext cx="11582400" cy="5327710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result?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</a:t>
            </a: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gift of the Holy Spirit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”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endParaRPr lang="en-US" sz="5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For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wages of sin is death, but the gift of God is eternal life in Christ Jesus our Lord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				Romans 6:23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593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174566"/>
            <a:ext cx="12191999" cy="1311128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New Law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2880" y="1485694"/>
            <a:ext cx="11904736" cy="555121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"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For the promise is to you and to your children, and to all who are afar off, as many as the Lord our God will call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.“ 										 	Acts 2:39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endParaRPr lang="en-US" sz="17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"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But we believe that through the grace of the Lord Jesus Christ we shall be saved in the same manner as they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."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													Acts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15:11 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215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174566"/>
            <a:ext cx="12191999" cy="1311128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New Worship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2880" y="1485694"/>
            <a:ext cx="11904736" cy="5551210"/>
          </a:xfrm>
        </p:spPr>
        <p:txBody>
          <a:bodyPr>
            <a:normAutofit lnSpcReduction="10000"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And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they continued steadfastly in the apostles' doctrine and fellowship, in the breaking of bread, and in </a:t>
            </a: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prayers…...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Now all who believed were together, and had all things in </a:t>
            </a: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common,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and sold their possessions and goods, and divided them among all, as anyone had need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								Acts 2:42,44-45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009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174566"/>
            <a:ext cx="12191999" cy="1311128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New Worship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2880" y="1775534"/>
            <a:ext cx="11904736" cy="5261370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Continuing in the Apostle’s doctrine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Continuing in the breaking of bread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Continuin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 in prayer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Continuing in the contribution</a:t>
            </a:r>
          </a:p>
        </p:txBody>
      </p:sp>
    </p:spTree>
    <p:extLst>
      <p:ext uri="{BB962C8B-B14F-4D97-AF65-F5344CB8AC3E}">
        <p14:creationId xmlns:p14="http://schemas.microsoft.com/office/powerpoint/2010/main" val="277872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174566"/>
            <a:ext cx="12191999" cy="1311128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Day of Pentecost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2880" y="1709194"/>
            <a:ext cx="11582400" cy="5327710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day that the Kingdom was opened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Lessons to consider: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Baptism of the Holy Spirit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Purpose of Miracles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Plan of Salvation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Worship of the Church</a:t>
            </a:r>
            <a:endParaRPr lang="en-US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780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0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704975"/>
          </a:xfrm>
        </p:spPr>
        <p:txBody>
          <a:bodyPr>
            <a:noAutofit/>
          </a:bodyPr>
          <a:lstStyle/>
          <a:p>
            <a:pPr algn="ctr"/>
            <a:r>
              <a:rPr lang="en-US" sz="9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Gospel of Salvation</a:t>
            </a:r>
            <a:endParaRPr lang="en-US" sz="9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193" y="1704975"/>
            <a:ext cx="9518174" cy="5348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And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it shall come to pass </a:t>
            </a: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that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whoever calls on the name of the LORD </a:t>
            </a: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shall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 saved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.‘								Acts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2:21 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974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704975"/>
          </a:xfrm>
        </p:spPr>
        <p:txBody>
          <a:bodyPr>
            <a:noAutofit/>
          </a:bodyPr>
          <a:lstStyle/>
          <a:p>
            <a:pPr algn="ctr"/>
            <a:r>
              <a:rPr lang="en-US" sz="9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Gospel of Salvation</a:t>
            </a:r>
            <a:endParaRPr lang="en-US" sz="9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193" y="1704975"/>
            <a:ext cx="9518174" cy="5348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'And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now why are you waiting? Arise and be baptized, and wash away your sins, calling on the name of the Lord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.‘											Acts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22:16 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053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704975"/>
          </a:xfrm>
        </p:spPr>
        <p:txBody>
          <a:bodyPr>
            <a:noAutofit/>
          </a:bodyPr>
          <a:lstStyle/>
          <a:p>
            <a:pPr algn="ctr"/>
            <a:r>
              <a:rPr lang="en-US" sz="9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How To Call On The Lord</a:t>
            </a:r>
            <a:endParaRPr lang="en-US" sz="9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969" y="1687475"/>
            <a:ext cx="11313763" cy="5348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Hear and Believe – Acts 15:7</a:t>
            </a:r>
          </a:p>
          <a:p>
            <a:pPr marL="0" indent="0"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Confess Jesus as Lord – 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Acts 8:37</a:t>
            </a:r>
            <a:endParaRPr lang="en-US" sz="5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Repentance from sin – Acts 2:38</a:t>
            </a:r>
          </a:p>
          <a:p>
            <a:pPr marL="0" indent="0"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Baptism into Christ – 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Acts 22:16</a:t>
            </a:r>
            <a:endParaRPr lang="en-US" sz="5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Faithful in life – 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Acts 14:22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765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069109"/>
              </p:ext>
            </p:extLst>
          </p:nvPr>
        </p:nvGraphicFramePr>
        <p:xfrm>
          <a:off x="4423144" y="-2"/>
          <a:ext cx="7768856" cy="674229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{D7AC3CCA-C797-4891-BE02-D94E43425B78}</a:tableStyleId>
              </a:tblPr>
              <a:tblGrid>
                <a:gridCol w="38844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4428"/>
              </a:tblGrid>
              <a:tr h="749144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Opening Prayer</a:t>
                      </a:r>
                      <a:endParaRPr lang="en-US" sz="3200" b="0" i="0" cap="none" spc="0" baseline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0" i="0" cap="none" spc="0" baseline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9144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Song – </a:t>
                      </a:r>
                      <a:endParaRPr lang="en-US" sz="3200" b="0" i="0" cap="none" spc="0" baseline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Grant Haines</a:t>
                      </a:r>
                      <a:endParaRPr lang="en-US" sz="3200" b="0" i="0" cap="none" spc="0" baseline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49144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Song – 219</a:t>
                      </a:r>
                      <a:endParaRPr lang="en-US" sz="3200" b="0" i="0" cap="none" spc="0" baseline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Grant Haines</a:t>
                      </a:r>
                      <a:endParaRPr lang="en-US" sz="3200" b="0" i="0" cap="none" spc="0" baseline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749144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Song – 165</a:t>
                      </a:r>
                      <a:endParaRPr lang="en-US" sz="3200" b="0" i="0" cap="none" spc="0" baseline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Grant Haines</a:t>
                      </a:r>
                      <a:endParaRPr lang="en-US" sz="3200" b="0" i="0" cap="none" spc="0" baseline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749144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Lord’s Supper</a:t>
                      </a:r>
                      <a:endParaRPr lang="en-US" sz="3200" b="0" i="0" cap="none" spc="0" baseline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prstClr val="white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Rob Wade</a:t>
                      </a:r>
                      <a:endParaRPr kumimoji="0" lang="en-US" sz="3200" b="0" i="0" u="none" strike="noStrike" kern="1200" cap="none" spc="0" normalizeH="0" baseline="0" noProof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prstClr val="white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749144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Song –97(s) </a:t>
                      </a:r>
                      <a:endParaRPr lang="en-US" sz="3200" b="0" i="0" cap="none" spc="0" baseline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Grant Haines</a:t>
                      </a:r>
                      <a:endParaRPr lang="en-US" sz="3200" b="0" i="0" cap="none" spc="0" baseline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749144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Lesson</a:t>
                      </a:r>
                      <a:endParaRPr lang="en-US" sz="3200" b="0" i="0" cap="none" spc="0" baseline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Brian Haines</a:t>
                      </a:r>
                      <a:endParaRPr lang="en-US" sz="3200" b="0" i="0" cap="none" spc="0" baseline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749144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Song – 329  </a:t>
                      </a:r>
                      <a:endParaRPr lang="en-US" sz="3200" b="0" i="0" cap="none" spc="0" baseline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Grant Haines</a:t>
                      </a:r>
                      <a:endParaRPr lang="en-US" sz="3200" b="0" i="0" cap="none" spc="0" baseline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749144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Closing</a:t>
                      </a:r>
                      <a:endParaRPr lang="en-US" sz="3200" b="0" i="0" cap="none" spc="0" baseline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Michael Hetzer</a:t>
                      </a:r>
                      <a:endParaRPr lang="en-US" sz="3200" b="0" i="0" cap="none" spc="0" baseline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521730"/>
            <a:ext cx="4423144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 Corinthians 16:2</a:t>
            </a:r>
          </a:p>
          <a:p>
            <a:pPr algn="ctr"/>
            <a:r>
              <a:rPr lang="en-US" sz="32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On </a:t>
            </a:r>
            <a:r>
              <a:rPr lang="en-US" sz="32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first day of the week let each one of you lay something aside, storing up as he may prosper, that there be no collections when I come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pPr algn="ctr"/>
            <a:endParaRPr lang="en-US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collection basket </a:t>
            </a:r>
          </a:p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is in the foyer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6905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417" y="690108"/>
            <a:ext cx="7702583" cy="51270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052" y="2189384"/>
            <a:ext cx="5787552" cy="2354528"/>
          </a:xfrm>
        </p:spPr>
        <p:txBody>
          <a:bodyPr>
            <a:noAutofit/>
          </a:bodyPr>
          <a:lstStyle/>
          <a:p>
            <a:pPr algn="ctr"/>
            <a:r>
              <a:rPr lang="en-US" sz="8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Pentecost</a:t>
            </a:r>
            <a:br>
              <a:rPr lang="en-US" sz="8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8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Acts 2</a:t>
            </a:r>
            <a:endParaRPr lang="en-US" sz="6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422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-27700"/>
            <a:ext cx="12191999" cy="1144929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7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Story of Pentecost</a:t>
            </a:r>
            <a:endParaRPr lang="en-US" sz="7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38664" y="1530290"/>
            <a:ext cx="11714671" cy="5327710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Feast of Weeks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4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And </a:t>
            </a:r>
            <a:r>
              <a:rPr lang="en-US" sz="4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 shall observe the Feast of Weeks, of the </a:t>
            </a:r>
            <a:r>
              <a:rPr lang="en-US" sz="4400" b="1" i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firstfruits</a:t>
            </a:r>
            <a:r>
              <a:rPr lang="en-US" sz="4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of wheat harvest, and the Feast of Ingathering at the year's </a:t>
            </a:r>
            <a:r>
              <a:rPr lang="en-US" sz="4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end. Three </a:t>
            </a:r>
            <a:r>
              <a:rPr lang="en-US" sz="4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times in the year all your men shall appear before the Lord, the LORD God of Israel</a:t>
            </a: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												Exodus 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34:22 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268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-27700"/>
            <a:ext cx="12191999" cy="1144929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7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Story of Pentecost</a:t>
            </a:r>
            <a:endParaRPr lang="en-US" sz="7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38664" y="1530290"/>
            <a:ext cx="11714671" cy="5327710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Feast of Weeks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endParaRPr lang="en-US" sz="4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Traditionally: the giving of the Law of Moses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Practice: Arrive for Passover, leave at Pentecost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053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174566"/>
            <a:ext cx="12191999" cy="1311128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Baptism of the Holy Spirit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2880" y="1709194"/>
            <a:ext cx="11582400" cy="5327710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Acts 1:8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Promises made by John the Baptist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Acts 2:1-4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Fulfillment of the promise</a:t>
            </a:r>
            <a:endParaRPr lang="en-US" sz="5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688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174566"/>
            <a:ext cx="12191999" cy="1311128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Peter’s Message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2880" y="1709194"/>
            <a:ext cx="11879684" cy="5327710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Joel’s Prophecy of the Last Days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Pouring out of the Spirit of God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Revealing of signs and wonders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Concludes with the Day of the Lord</a:t>
            </a:r>
          </a:p>
          <a:p>
            <a:pPr marL="0" indent="0" algn="ctr">
              <a:buClr>
                <a:srgbClr val="FFFFCC"/>
              </a:buClr>
              <a:buSzPct val="75000"/>
              <a:buNone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</a:t>
            </a: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Whoever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calls on </a:t>
            </a: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name of </a:t>
            </a: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LORD shall </a:t>
            </a:r>
            <a:r>
              <a:rPr lang="en-US" sz="54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 </a:t>
            </a:r>
            <a:r>
              <a:rPr lang="en-US" sz="5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saved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”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234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174566"/>
            <a:ext cx="12191999" cy="1311128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Peter’s Message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2880" y="1709194"/>
            <a:ext cx="11879684" cy="5327710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Peter’s Application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Jesus: attested by signs from God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Jesus: fulfilling a predetermined plan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Jesus: murdered by the people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Jesus: arisen from the grave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</a:t>
            </a: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Jesus: now reigning in heaven</a:t>
            </a:r>
            <a:endParaRPr lang="en-US" sz="50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582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" y="174566"/>
            <a:ext cx="12191999" cy="1311128"/>
          </a:xfrm>
        </p:spPr>
        <p:txBody>
          <a:bodyPr wrap="square">
            <a:spAutoFit/>
          </a:bodyPr>
          <a:lstStyle/>
          <a:p>
            <a:pPr lvl="0"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Great Question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2880" y="1709194"/>
            <a:ext cx="11879684" cy="5327710"/>
          </a:xfrm>
        </p:spPr>
        <p:txBody>
          <a:bodyPr>
            <a:normAutofit/>
          </a:bodyPr>
          <a:lstStyle/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Guilty of murder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endParaRPr lang="en-US" sz="5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Against God in the flesh</a:t>
            </a: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endParaRPr lang="en-US" sz="5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just">
              <a:buClr>
                <a:srgbClr val="FFFFCC"/>
              </a:buClr>
              <a:buSzPct val="75000"/>
              <a:buNone/>
            </a:pPr>
            <a:r>
              <a:rPr lang="en-US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“What shall we do?”</a:t>
            </a:r>
          </a:p>
        </p:txBody>
      </p:sp>
    </p:spTree>
    <p:extLst>
      <p:ext uri="{BB962C8B-B14F-4D97-AF65-F5344CB8AC3E}">
        <p14:creationId xmlns:p14="http://schemas.microsoft.com/office/powerpoint/2010/main" val="317953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403755</TotalTime>
  <Words>532</Words>
  <Application>Microsoft Office PowerPoint</Application>
  <PresentationFormat>Widescreen</PresentationFormat>
  <Paragraphs>124</Paragraphs>
  <Slides>19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Bell MT</vt:lpstr>
      <vt:lpstr>Calibri</vt:lpstr>
      <vt:lpstr>Depth</vt:lpstr>
      <vt:lpstr>Welcome!</vt:lpstr>
      <vt:lpstr>PowerPoint Presentation</vt:lpstr>
      <vt:lpstr>Pentecost Acts 2</vt:lpstr>
      <vt:lpstr>The Story of Pentecost</vt:lpstr>
      <vt:lpstr>The Story of Pentecost</vt:lpstr>
      <vt:lpstr>Baptism of the Holy Spirit</vt:lpstr>
      <vt:lpstr>Peter’s Message</vt:lpstr>
      <vt:lpstr>Peter’s Message</vt:lpstr>
      <vt:lpstr>The Great Question</vt:lpstr>
      <vt:lpstr>The Apostle’s Teaching</vt:lpstr>
      <vt:lpstr>The Apostle’s Teaching</vt:lpstr>
      <vt:lpstr>The New Law</vt:lpstr>
      <vt:lpstr>The New Worship</vt:lpstr>
      <vt:lpstr>The New Worship</vt:lpstr>
      <vt:lpstr>The Day of Pentecost</vt:lpstr>
      <vt:lpstr>PowerPoint Presentation</vt:lpstr>
      <vt:lpstr>The Gospel of Salvation</vt:lpstr>
      <vt:lpstr>The Gospel of Salvation</vt:lpstr>
      <vt:lpstr>How To Call On The Lord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</dc:title>
  <dc:creator>BRIAN HAINES</dc:creator>
  <cp:lastModifiedBy>Microsoft account</cp:lastModifiedBy>
  <cp:revision>1267</cp:revision>
  <dcterms:created xsi:type="dcterms:W3CDTF">2016-12-20T17:11:47Z</dcterms:created>
  <dcterms:modified xsi:type="dcterms:W3CDTF">2020-11-29T04:16:31Z</dcterms:modified>
</cp:coreProperties>
</file>